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670"/>
  </p:normalViewPr>
  <p:slideViewPr>
    <p:cSldViewPr snapToGrid="0" snapToObjects="1">
      <p:cViewPr varScale="1">
        <p:scale>
          <a:sx n="90" d="100"/>
          <a:sy n="90" d="100"/>
        </p:scale>
        <p:origin x="23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6030-51E9-434A-884F-06006A1BCC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3F90B-75D8-674F-BB51-C757A7B66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E530A-50B6-0246-9CDD-D34251D7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BEE05-24EB-D748-9ACA-A242A5EE8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5F4CA8-535C-0349-9C99-47912DEC4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97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9B434-C7C5-5F42-B531-8FAD7A845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CDAE4C-AAE6-4049-B97D-F3C80F063A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66131-AE55-A647-867A-65328F11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31D297-280A-9C46-8909-2E0286910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1559A-C817-B14E-B299-87B4C366B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871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36AC13-A613-EF4E-808A-6AC360144C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AEE93D-12E9-BA45-B900-A6F04F6F73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EEFA3-9AAF-E745-B9DA-158E1B18D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FBA7A-CAD0-9A40-9D55-0F205422D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FE115-6B11-0A41-A847-7312F2A5F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7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727EB-59BF-0F48-A4A3-A3AF9BD1F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B8A9A-1C6D-BB43-A2A0-4122931BF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F58F7-7E5E-8546-8E30-7A21DB398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E1BF4-1192-EC47-93B4-A9874C42F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6C18-E978-CB43-B422-202B47ED8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93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45B59-6776-414B-8F6F-706DA38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B206B-E971-114C-A57D-1FD7E668B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02586-99E5-DC4C-8C0F-3B3059D99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1F8B0-E21F-684F-8ED5-CC7A01DFA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4EA36-9699-1C4C-B269-356684A2E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16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815AA-8F3E-3949-B15B-6BB0D6659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AC507-DC30-2842-84DC-89333470D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4DB2C1-3011-EA48-BAB0-36DD13DFB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60C60E-CE96-9447-888B-7529890F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D2FFA-792D-194F-96BE-638F699F4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8C54A4-B545-4748-B24C-0591FBACA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6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F94F9-FF73-0D41-BB03-E7719C90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0A476-7F53-C546-83A7-5186276A0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D7320F-FECE-5C41-8C88-88DEBA5D4B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2E00C-97D0-A84F-86C6-2024E991FF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23DE0D-E081-6B4F-A2CC-5B13AB045F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4C7329-EC37-8641-88BB-F72839404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D5267D-574C-B04C-A679-6B744AF4C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2388BE-6BF6-A149-8F4A-819D5EA5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40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55DC5-1B05-AB42-A167-D3BC76609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4F9C80-7713-E045-9BFF-B37706E76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B942AA-78B3-D847-B9B8-92D1D015B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2435C-5420-E644-A980-9DE0ECEA9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25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C3CE84-431D-8F48-B14C-366405EFD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F9DD8-BE48-4048-BF95-17421FEEF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0CF09-98EC-C24E-A10C-A65E820B7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81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B94FE-843E-004A-8BFB-64AFE79FC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07F1A-6AF3-1F43-ABFF-9DBDED438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09AE60-8E8C-E34B-9089-45569A3E6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2F2A9-7A73-5A43-90B7-78343EF0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FBDC3-B84B-FE49-A127-42558446C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005BE-58A5-F54F-A878-8D211927E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35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4306-3575-9B4D-A721-444A901A2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E6A28D-256E-4D45-AA74-8AA7F2EC75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19798-72C7-D847-B19D-66C401CA4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E62B7-B9C1-7341-A297-4146B288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5E6FB-F8D5-BA43-B15D-2E4E19A78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8B1D0-14C8-304A-8080-27290A6F1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1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A2A1D-7E03-BA40-A628-2C92A5275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7C157-A779-4544-8967-12AB8DC08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BB7A7-876A-444B-91DB-1184F5A5C1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81F37-B639-B649-9A75-0978F644E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B631B-4231-C64E-9B2F-0E1BEF071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16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0F306-4708-F44F-9D47-63055E6CF0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API download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F818ED-645F-E749-8ACA-7EB30136E1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Week4</a:t>
            </a:r>
          </a:p>
        </p:txBody>
      </p:sp>
    </p:spTree>
    <p:extLst>
      <p:ext uri="{BB962C8B-B14F-4D97-AF65-F5344CB8AC3E}">
        <p14:creationId xmlns:p14="http://schemas.microsoft.com/office/powerpoint/2010/main" val="2788013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C8EE1-5FE8-D94A-B443-622E63DB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Air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9643A-3D12-C341-97FA-43633BCB9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#it only works for Windows because </a:t>
            </a:r>
            <a:r>
              <a:rPr lang="en-US" dirty="0" err="1"/>
              <a:t>openair</a:t>
            </a:r>
            <a:r>
              <a:rPr lang="en-US" dirty="0"/>
              <a:t> contains C++ code a compiler is also needed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572E5C-752C-0444-9617-1500383E2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6454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030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B1F28-014F-3640-B4E2-9689EA967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WDI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B08592-2C50-F94F-85A3-D2997B15E0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4550" y="1791494"/>
            <a:ext cx="5765800" cy="1828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3BB16D-D8B6-594A-8F2F-CC8E5DA84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1791494"/>
            <a:ext cx="5067300" cy="220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BE5C6-E25F-324E-AB1C-C1A517134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638" y="3863975"/>
            <a:ext cx="64008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251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5909</TotalTime>
  <Words>23</Words>
  <Application>Microsoft Macintosh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API download</vt:lpstr>
      <vt:lpstr>Open Air</vt:lpstr>
      <vt:lpstr>WDI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download</dc:title>
  <dc:creator>Microsoft Office User</dc:creator>
  <cp:lastModifiedBy>Microsoft Office User</cp:lastModifiedBy>
  <cp:revision>2</cp:revision>
  <dcterms:created xsi:type="dcterms:W3CDTF">2019-06-14T01:40:26Z</dcterms:created>
  <dcterms:modified xsi:type="dcterms:W3CDTF">2019-06-18T04:10:09Z</dcterms:modified>
</cp:coreProperties>
</file>

<file path=docProps/thumbnail.jpeg>
</file>